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60" r:id="rId4"/>
    <p:sldId id="280" r:id="rId5"/>
    <p:sldId id="261" r:id="rId6"/>
    <p:sldId id="262" r:id="rId7"/>
    <p:sldId id="263" r:id="rId8"/>
    <p:sldId id="281" r:id="rId9"/>
    <p:sldId id="282" r:id="rId10"/>
    <p:sldId id="264" r:id="rId11"/>
    <p:sldId id="283" r:id="rId12"/>
    <p:sldId id="284" r:id="rId13"/>
    <p:sldId id="285" r:id="rId14"/>
  </p:sldIdLst>
  <p:sldSz cx="18288000" cy="10287000"/>
  <p:notesSz cx="6858000" cy="9144000"/>
  <p:embeddedFontLst>
    <p:embeddedFont>
      <p:font typeface="210 구름고딕 030" panose="02020603020101020101" pitchFamily="18" charset="-127"/>
      <p:regular r:id="rId16"/>
    </p:embeddedFont>
    <p:embeddedFont>
      <p:font typeface="Seoul Namsan Condensed Bold" panose="020B0600000101010101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60F1"/>
    <a:srgbClr val="F8F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4" y="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DB6E6-69EC-44F1-8F05-2F075621BE17}" type="datetimeFigureOut">
              <a:rPr lang="ko-KR" altLang="en-US" smtClean="0"/>
              <a:t>2023-03-21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82060-8AF4-4797-8297-7F1A32C0B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871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ㅁㄻㅅㅁ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82060-8AF4-4797-8297-7F1A32C0BD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15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ㅁㄻㅅㅁ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82060-8AF4-4797-8297-7F1A32C0BD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8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PhoneGap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이나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Apache Cordova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와 같은 도구를 사용하여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Twine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으로 만든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HTML 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게임을 모바일 앱으로 변환할 수 있습니다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210 구름고딕 030" panose="0202060302010102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F82060-8AF4-4797-8297-7F1A32C0BD2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17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9447" y="1837996"/>
            <a:ext cx="7518137" cy="6280610"/>
            <a:chOff x="0" y="0"/>
            <a:chExt cx="10024183" cy="837414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4708644" y="0"/>
              <a:ext cx="5315539" cy="535448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2947581"/>
              <a:ext cx="5426566" cy="5426566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3286682" y="9248332"/>
            <a:ext cx="4258163" cy="285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80"/>
              </a:lnSpc>
            </a:pPr>
            <a:r>
              <a:rPr lang="en-US" sz="1900" dirty="0">
                <a:solidFill>
                  <a:srgbClr val="5A60F1"/>
                </a:solidFill>
                <a:ea typeface="Seoul Namsan Condensed Bold"/>
              </a:rPr>
              <a:t>32214185 </a:t>
            </a:r>
            <a:r>
              <a:rPr lang="ko-KR" altLang="en-US" sz="1900" dirty="0">
                <a:solidFill>
                  <a:srgbClr val="5A60F1"/>
                </a:solidFill>
                <a:ea typeface="Seoul Namsan Condensed Bold"/>
              </a:rPr>
              <a:t>정재헌</a:t>
            </a:r>
            <a:endParaRPr lang="en-US" sz="1900" dirty="0">
              <a:solidFill>
                <a:srgbClr val="5A60F1"/>
              </a:solidFill>
              <a:ea typeface="Seoul Namsan Condensed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286682" y="436272"/>
            <a:ext cx="4258163" cy="310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altLang="ko-KR" sz="1900" dirty="0">
                <a:solidFill>
                  <a:srgbClr val="5A60F1"/>
                </a:solidFill>
                <a:latin typeface="Seoul Namsan Condensed Bold"/>
              </a:rPr>
              <a:t>2023년 3월 22일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664" y="2465539"/>
            <a:ext cx="7872004" cy="4655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99"/>
              </a:lnSpc>
            </a:pPr>
            <a:r>
              <a:rPr lang="en-US" sz="10999" dirty="0">
                <a:solidFill>
                  <a:srgbClr val="5A60F1"/>
                </a:solidFill>
                <a:ea typeface="Seoul Namsan Condensed Light Bold"/>
              </a:rPr>
              <a:t>Text</a:t>
            </a:r>
          </a:p>
          <a:p>
            <a:pPr>
              <a:lnSpc>
                <a:spcPts val="12099"/>
              </a:lnSpc>
            </a:pPr>
            <a:r>
              <a:rPr lang="en-US" sz="10999" dirty="0">
                <a:solidFill>
                  <a:srgbClr val="5A60F1"/>
                </a:solidFill>
                <a:ea typeface="Seoul Namsan Condensed Light Bold"/>
              </a:rPr>
              <a:t>Adventure</a:t>
            </a:r>
          </a:p>
          <a:p>
            <a:pPr>
              <a:lnSpc>
                <a:spcPts val="12099"/>
              </a:lnSpc>
            </a:pPr>
            <a:r>
              <a:rPr lang="en-US" sz="10999" dirty="0">
                <a:solidFill>
                  <a:srgbClr val="5A60F1"/>
                </a:solidFill>
                <a:ea typeface="Seoul Namsan Condensed Light Bold"/>
              </a:rPr>
              <a:t>Game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1664" y="390852"/>
            <a:ext cx="531071" cy="4712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30465" y="2935523"/>
            <a:ext cx="8728835" cy="6322777"/>
            <a:chOff x="0" y="0"/>
            <a:chExt cx="11638447" cy="843036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349452" cy="843036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08078" y="0"/>
              <a:ext cx="8430369" cy="843036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01664" y="4079062"/>
            <a:ext cx="5602294" cy="2128877"/>
            <a:chOff x="0" y="0"/>
            <a:chExt cx="7469726" cy="2838502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7469726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F8F6F2"/>
                  </a:solidFill>
                  <a:ea typeface="Seoul Namsan Condensed Light Bold"/>
                </a:rPr>
                <a:t>Twine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61804"/>
              <a:ext cx="7469726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 lang="en-US" sz="3200" dirty="0">
                <a:solidFill>
                  <a:srgbClr val="F8F6F2"/>
                </a:solidFill>
                <a:ea typeface="Seoul Namsan Condensed Bold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2624296"/>
            <a:ext cx="7423055" cy="5325485"/>
            <a:chOff x="0" y="66675"/>
            <a:chExt cx="9897407" cy="7100644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89740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5A60F1"/>
                  </a:solidFill>
                  <a:ea typeface="Seoul Namsan Condensed Light Bold"/>
                </a:rPr>
                <a:t>Twine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8831"/>
              <a:ext cx="9628348" cy="140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텍스트 어드벤처와 대화형 소설을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만들기 위한 오픈 소스 도구</a:t>
              </a:r>
              <a:endParaRPr lang="en-US" sz="3200" dirty="0">
                <a:solidFill>
                  <a:srgbClr val="5A60F1"/>
                </a:solidFill>
                <a:ea typeface="Seoul Namsan Condensed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09833"/>
              <a:ext cx="8211158" cy="20574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기본적으로 코드 작성 없이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제작 가능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추가적으로 확장할 수 있으며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어디든 게시 가능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</a:endParaRPr>
            </a:p>
          </p:txBody>
        </p:sp>
      </p:grpSp>
      <p:sp>
        <p:nvSpPr>
          <p:cNvPr id="2" name="AutoShape 2" descr="Twine (software) - Wikipedia">
            <a:extLst>
              <a:ext uri="{FF2B5EF4-FFF2-40B4-BE49-F238E27FC236}">
                <a16:creationId xmlns:a16="http://schemas.microsoft.com/office/drawing/2014/main" id="{587FCED8-4907-48B4-949A-9DC22B89E1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Twine (software) - Wikipedia">
            <a:extLst>
              <a:ext uri="{FF2B5EF4-FFF2-40B4-BE49-F238E27FC236}">
                <a16:creationId xmlns:a16="http://schemas.microsoft.com/office/drawing/2014/main" id="{85D13C05-1326-4E88-8A0E-1F09D12A2D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5D37E063-4672-4064-B07C-0F08806A4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3394" y="1447800"/>
            <a:ext cx="6734175" cy="7696200"/>
          </a:xfrm>
          <a:prstGeom prst="rect">
            <a:avLst/>
          </a:prstGeom>
        </p:spPr>
      </p:pic>
      <p:sp>
        <p:nvSpPr>
          <p:cNvPr id="10" name="AutoShape 6" descr="Twine (software) - Wikipedia">
            <a:extLst>
              <a:ext uri="{FF2B5EF4-FFF2-40B4-BE49-F238E27FC236}">
                <a16:creationId xmlns:a16="http://schemas.microsoft.com/office/drawing/2014/main" id="{1E017993-3956-49A8-87C5-9D07495BEA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2624296"/>
            <a:ext cx="7423055" cy="4132851"/>
            <a:chOff x="0" y="66675"/>
            <a:chExt cx="9897407" cy="5510466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89740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5A60F1"/>
                  </a:solidFill>
                  <a:ea typeface="Seoul Namsan Condensed Light Bold"/>
                </a:rPr>
                <a:t>Twine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8831"/>
              <a:ext cx="9628348" cy="140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dirty="0">
                  <a:solidFill>
                    <a:srgbClr val="5A60F1"/>
                  </a:solidFill>
                  <a:ea typeface="Seoul Namsan Condensed Bold"/>
                </a:rPr>
                <a:t>PhoneGap</a:t>
              </a: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이나 </a:t>
              </a:r>
              <a:r>
                <a:rPr lang="en-US" altLang="ko-KR" sz="3200" dirty="0">
                  <a:solidFill>
                    <a:srgbClr val="5A60F1"/>
                  </a:solidFill>
                  <a:ea typeface="Seoul Namsan Condensed Bold"/>
                </a:rPr>
                <a:t>Apache Cordova</a:t>
              </a: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를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이용하여 모바일 앱으로 변환 가능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09833"/>
              <a:ext cx="8211158" cy="46730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endParaRPr lang="en-US" altLang="ko-KR" sz="2400" dirty="0">
                <a:solidFill>
                  <a:srgbClr val="5A60F1"/>
                </a:solidFill>
                <a:latin typeface="Seoul Namsan Condensed Bold"/>
              </a:endParaRPr>
            </a:p>
          </p:txBody>
        </p:sp>
      </p:grpSp>
      <p:sp>
        <p:nvSpPr>
          <p:cNvPr id="2" name="AutoShape 2" descr="Twine (software) - Wikipedia">
            <a:extLst>
              <a:ext uri="{FF2B5EF4-FFF2-40B4-BE49-F238E27FC236}">
                <a16:creationId xmlns:a16="http://schemas.microsoft.com/office/drawing/2014/main" id="{587FCED8-4907-48B4-949A-9DC22B89E1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Twine (software) - Wikipedia">
            <a:extLst>
              <a:ext uri="{FF2B5EF4-FFF2-40B4-BE49-F238E27FC236}">
                <a16:creationId xmlns:a16="http://schemas.microsoft.com/office/drawing/2014/main" id="{85D13C05-1326-4E88-8A0E-1F09D12A2D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5D37E063-4672-4064-B07C-0F08806A4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93394" y="1447800"/>
            <a:ext cx="6734175" cy="7696200"/>
          </a:xfrm>
          <a:prstGeom prst="rect">
            <a:avLst/>
          </a:prstGeom>
        </p:spPr>
      </p:pic>
      <p:sp>
        <p:nvSpPr>
          <p:cNvPr id="10" name="AutoShape 6" descr="Twine (software) - Wikipedia">
            <a:extLst>
              <a:ext uri="{FF2B5EF4-FFF2-40B4-BE49-F238E27FC236}">
                <a16:creationId xmlns:a16="http://schemas.microsoft.com/office/drawing/2014/main" id="{1E017993-3956-49A8-87C5-9D07495BEA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96400" y="529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23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01664" y="390852"/>
            <a:ext cx="531071" cy="4712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30465" y="2935523"/>
            <a:ext cx="8728835" cy="6322777"/>
            <a:chOff x="0" y="0"/>
            <a:chExt cx="11638447" cy="843036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349452" cy="843036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208078" y="0"/>
              <a:ext cx="8430369" cy="843036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01664" y="4079062"/>
            <a:ext cx="5602294" cy="2128877"/>
            <a:chOff x="0" y="0"/>
            <a:chExt cx="7469726" cy="2838502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7469726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F8F6F2"/>
                  </a:solidFill>
                  <a:ea typeface="Seoul Namsan Condensed Light Bold"/>
                </a:rPr>
                <a:t>End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161804"/>
              <a:ext cx="7469726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 lang="en-US" sz="3200" dirty="0">
                <a:solidFill>
                  <a:srgbClr val="F8F6F2"/>
                </a:solidFill>
                <a:ea typeface="Seoul Namsan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217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05900" y="1079253"/>
            <a:ext cx="8153400" cy="3300781"/>
            <a:chOff x="0" y="0"/>
            <a:chExt cx="10871200" cy="44010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280963" y="0"/>
              <a:ext cx="5590237" cy="4401041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763268" cy="4401041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145928"/>
            <a:ext cx="5893124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ko-KR" altLang="en-US" sz="7500" dirty="0">
                <a:solidFill>
                  <a:srgbClr val="F8F6F2"/>
                </a:solidFill>
                <a:ea typeface="Seoul Namsan Condensed Light Bold"/>
              </a:rPr>
              <a:t>서울 </a:t>
            </a:r>
            <a:r>
              <a:rPr lang="en-US" altLang="ko-KR" sz="7500" dirty="0">
                <a:solidFill>
                  <a:srgbClr val="F8F6F2"/>
                </a:solidFill>
                <a:ea typeface="Seoul Namsan Condensed Light Bold"/>
              </a:rPr>
              <a:t>2033</a:t>
            </a:r>
            <a:endParaRPr lang="en-US" sz="7500" dirty="0">
              <a:solidFill>
                <a:srgbClr val="F8F6F2"/>
              </a:solidFill>
              <a:ea typeface="Seoul Namsan Condensed Ligh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1078706"/>
            <a:ext cx="6759785" cy="4100062"/>
            <a:chOff x="0" y="66675"/>
            <a:chExt cx="9013047" cy="546675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013047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ko-KR" altLang="en-US" sz="7500" dirty="0">
                  <a:solidFill>
                    <a:srgbClr val="5A60F1"/>
                  </a:solidFill>
                  <a:ea typeface="Seoul Namsan Condensed Light Bold"/>
                </a:rPr>
                <a:t>텍스트 어드벤처</a:t>
              </a:r>
              <a:endParaRPr lang="en-US" sz="7500" dirty="0">
                <a:solidFill>
                  <a:srgbClr val="5A60F1"/>
                </a:solidFill>
                <a:ea typeface="Seoul Namsan Condensed Ligh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14041"/>
              <a:ext cx="7625135" cy="2119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어드벤처 게임의 시초</a:t>
              </a:r>
              <a:r>
                <a:rPr lang="en-US" altLang="ko-KR" sz="3200" dirty="0">
                  <a:solidFill>
                    <a:srgbClr val="5A60F1"/>
                  </a:solidFill>
                  <a:ea typeface="Seoul Namsan Condensed Bold"/>
                </a:rPr>
                <a:t>.</a:t>
              </a: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모든 상황과 배경을 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텍스트로 정리하여 묘사함</a:t>
              </a:r>
              <a:endParaRPr lang="en-US" sz="3200" dirty="0">
                <a:solidFill>
                  <a:srgbClr val="5A60F1"/>
                </a:solidFill>
                <a:ea typeface="Seoul Namsan Condensed Bold"/>
              </a:endParaRPr>
            </a:p>
          </p:txBody>
        </p:sp>
      </p:grpSp>
      <p:pic>
        <p:nvPicPr>
          <p:cNvPr id="1028" name="Picture 4" descr="게임] 서울 2033 공략, 스토리 및 엔딩은 언제? : 네이버 블로그">
            <a:extLst>
              <a:ext uri="{FF2B5EF4-FFF2-40B4-BE49-F238E27FC236}">
                <a16:creationId xmlns:a16="http://schemas.microsoft.com/office/drawing/2014/main" id="{776F4979-B4E5-47F6-A357-B3626568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00" y="990266"/>
            <a:ext cx="5943600" cy="815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1078706"/>
            <a:ext cx="6759785" cy="4100062"/>
            <a:chOff x="0" y="66675"/>
            <a:chExt cx="9013047" cy="5466750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013047" cy="1419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ko-KR" altLang="en-US" sz="7500" dirty="0">
                  <a:solidFill>
                    <a:srgbClr val="5A60F1"/>
                  </a:solidFill>
                  <a:ea typeface="Seoul Namsan Condensed Light Bold"/>
                </a:rPr>
                <a:t>텍스트 어드벤처</a:t>
              </a:r>
              <a:endParaRPr lang="en-US" sz="7500" dirty="0">
                <a:solidFill>
                  <a:srgbClr val="5A60F1"/>
                </a:solidFill>
                <a:ea typeface="Seoul Namsan Condensed Light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14041"/>
              <a:ext cx="7625135" cy="2119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어드벤처 게임의 시초</a:t>
              </a:r>
              <a:r>
                <a:rPr lang="en-US" altLang="ko-KR" sz="3200" dirty="0">
                  <a:solidFill>
                    <a:srgbClr val="5A60F1"/>
                  </a:solidFill>
                  <a:ea typeface="Seoul Namsan Condensed Bold"/>
                </a:rPr>
                <a:t>.</a:t>
              </a: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모든 상황과 배경을 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텍스트로 정리하여 묘사함</a:t>
              </a:r>
              <a:endParaRPr lang="en-US" sz="3200" dirty="0">
                <a:solidFill>
                  <a:srgbClr val="5A60F1"/>
                </a:solidFill>
                <a:ea typeface="Seoul Namsan Condensed Bold"/>
              </a:endParaRPr>
            </a:p>
          </p:txBody>
        </p:sp>
      </p:grpSp>
      <p:pic>
        <p:nvPicPr>
          <p:cNvPr id="1028" name="Picture 4" descr="게임] 서울 2033 공략, 스토리 및 엔딩은 언제? : 네이버 블로그">
            <a:extLst>
              <a:ext uri="{FF2B5EF4-FFF2-40B4-BE49-F238E27FC236}">
                <a16:creationId xmlns:a16="http://schemas.microsoft.com/office/drawing/2014/main" id="{776F4979-B4E5-47F6-A357-B3626568D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00" y="990266"/>
            <a:ext cx="5943600" cy="815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35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6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5265" y="1702127"/>
            <a:ext cx="6862839" cy="6882746"/>
            <a:chOff x="0" y="0"/>
            <a:chExt cx="9150452" cy="917699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2057949"/>
              <a:ext cx="7022103" cy="5515543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150451" y="0"/>
              <a:ext cx="5000001" cy="4918183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511051" y="5969990"/>
              <a:ext cx="5477803" cy="3207004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0594298" y="3073672"/>
            <a:ext cx="6665002" cy="3119882"/>
            <a:chOff x="0" y="0"/>
            <a:chExt cx="8886669" cy="4159843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7539444" cy="2854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endParaRPr dirty="0"/>
            </a:p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F8F6F2"/>
                  </a:solidFill>
                  <a:ea typeface="Seoul Namsan Condensed Light Bold"/>
                </a:rPr>
                <a:t>Chat GPT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477430"/>
              <a:ext cx="8886669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endParaRPr lang="en-US" sz="3200" dirty="0">
                <a:solidFill>
                  <a:srgbClr val="F8F6F2"/>
                </a:solidFill>
                <a:ea typeface="Seoul Namsan Condensed Bold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2624296"/>
            <a:ext cx="7423055" cy="5325485"/>
            <a:chOff x="0" y="66675"/>
            <a:chExt cx="9897407" cy="7100644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9897407" cy="1457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 dirty="0">
                  <a:solidFill>
                    <a:srgbClr val="5A60F1"/>
                  </a:solidFill>
                  <a:ea typeface="Seoul Namsan Condensed Light Bold"/>
                </a:rPr>
                <a:t>Chat GPT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348831"/>
              <a:ext cx="9628348" cy="1401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생성 모델을 사용하여</a:t>
              </a:r>
              <a:endParaRPr lang="en-US" altLang="ko-KR" sz="3200" dirty="0">
                <a:solidFill>
                  <a:srgbClr val="5A60F1"/>
                </a:solidFill>
                <a:ea typeface="Seoul Namsan Condensed Bold"/>
              </a:endParaRPr>
            </a:p>
            <a:p>
              <a:pPr>
                <a:lnSpc>
                  <a:spcPts val="4160"/>
                </a:lnSpc>
              </a:pPr>
              <a:r>
                <a:rPr lang="ko-KR" altLang="en-US" sz="3200" dirty="0">
                  <a:solidFill>
                    <a:srgbClr val="5A60F1"/>
                  </a:solidFill>
                  <a:ea typeface="Seoul Namsan Condensed Bold"/>
                </a:rPr>
                <a:t>인간과 대화하는 것처럼 보이게 하는 딥러닝 기술</a:t>
              </a:r>
              <a:endParaRPr lang="en-US" sz="3200" dirty="0">
                <a:solidFill>
                  <a:srgbClr val="5A60F1"/>
                </a:solidFill>
                <a:ea typeface="Seoul Namsan Condensed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109833"/>
              <a:ext cx="8211158" cy="2057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20"/>
                </a:lnSpc>
              </a:pPr>
              <a:r>
                <a:rPr lang="ko-KR" altLang="en-US" sz="2400" dirty="0" err="1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오토인코더</a:t>
              </a:r>
              <a:r>
                <a:rPr lang="en-US" altLang="ko-KR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 - </a:t>
              </a: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작은 데이터 변환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언어 모델 </a:t>
              </a:r>
              <a:r>
                <a:rPr lang="en-US" altLang="ko-KR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– </a:t>
              </a: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다음 문장 예측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감정 모델 </a:t>
              </a:r>
              <a:r>
                <a:rPr lang="en-US" altLang="ko-KR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– </a:t>
              </a: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감정적 의미 파악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  <a:ea typeface="Seoul Namsan Condensed Bold"/>
              </a:endParaRPr>
            </a:p>
            <a:p>
              <a:pPr>
                <a:lnSpc>
                  <a:spcPts val="3120"/>
                </a:lnSpc>
              </a:pP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대화 모델 </a:t>
              </a:r>
              <a:r>
                <a:rPr lang="en-US" altLang="ko-KR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– </a:t>
              </a:r>
              <a:r>
                <a:rPr lang="ko-KR" altLang="en-US" sz="2400" dirty="0">
                  <a:solidFill>
                    <a:srgbClr val="5A60F1"/>
                  </a:solidFill>
                  <a:latin typeface="Seoul Namsan Condensed Bold"/>
                  <a:ea typeface="Seoul Namsan Condensed Bold"/>
                </a:rPr>
                <a:t>일관성 유지</a:t>
              </a:r>
              <a:endParaRPr lang="en-US" altLang="ko-KR" sz="2400" dirty="0">
                <a:solidFill>
                  <a:srgbClr val="5A60F1"/>
                </a:solidFill>
                <a:latin typeface="Seoul Namsan Condensed Bold"/>
              </a:endParaRPr>
            </a:p>
          </p:txBody>
        </p:sp>
      </p:grpSp>
      <p:pic>
        <p:nvPicPr>
          <p:cNvPr id="2050" name="Picture 2" descr="Chat GPT – 인공지능의 미래 | 한인포스트">
            <a:extLst>
              <a:ext uri="{FF2B5EF4-FFF2-40B4-BE49-F238E27FC236}">
                <a16:creationId xmlns:a16="http://schemas.microsoft.com/office/drawing/2014/main" id="{9F5B8A5D-846C-4DDC-A0DD-841F14F13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30" y="2857389"/>
            <a:ext cx="8116370" cy="457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0953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dirty="0">
                <a:solidFill>
                  <a:srgbClr val="5A60F1"/>
                </a:solidFill>
                <a:ea typeface="Seoul Namsan Condensed Light Bold"/>
              </a:rPr>
              <a:t>Chat GPT </a:t>
            </a:r>
            <a:r>
              <a:rPr lang="ko-KR" altLang="en-US" sz="7500" dirty="0">
                <a:solidFill>
                  <a:srgbClr val="5A60F1"/>
                </a:solidFill>
                <a:ea typeface="Seoul Namsan Condensed Light Bold"/>
              </a:rPr>
              <a:t>예시</a:t>
            </a:r>
            <a:endParaRPr lang="en-US" sz="7500" dirty="0">
              <a:solidFill>
                <a:srgbClr val="5A60F1"/>
              </a:solidFill>
              <a:ea typeface="Seoul Namsan Condensed Light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B20ACDA-C784-4A66-ACEE-345EFF680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628899"/>
            <a:ext cx="3924300" cy="68192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22ECD13-613A-486A-A909-0BBE101F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329" y="2597726"/>
            <a:ext cx="3924299" cy="67627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5AB7E2-13CA-4D77-A5DE-4BA541B92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068" y="2628899"/>
            <a:ext cx="3924298" cy="68192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896BFC-BFCD-46BF-999D-D344015B8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5806" y="2628899"/>
            <a:ext cx="3924298" cy="6762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0953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dirty="0">
                <a:solidFill>
                  <a:srgbClr val="5A60F1"/>
                </a:solidFill>
                <a:ea typeface="Seoul Namsan Condensed Light Bold"/>
              </a:rPr>
              <a:t>Chat GPT </a:t>
            </a:r>
            <a:r>
              <a:rPr lang="ko-KR" altLang="en-US" sz="7500" dirty="0">
                <a:solidFill>
                  <a:srgbClr val="5A60F1"/>
                </a:solidFill>
                <a:ea typeface="Seoul Namsan Condensed Light Bold"/>
              </a:rPr>
              <a:t>예시</a:t>
            </a:r>
            <a:endParaRPr lang="en-US" sz="7500" dirty="0">
              <a:solidFill>
                <a:srgbClr val="5A60F1"/>
              </a:solidFill>
              <a:ea typeface="Seoul Namsan Condensed Light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BE8643-EF85-4A98-90B4-7C3852C29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24100"/>
            <a:ext cx="3409950" cy="7505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520E08-A4A4-4C37-AFDE-F7B3E4F71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324100"/>
            <a:ext cx="3352800" cy="5019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364E26-26E4-4F8A-BDE5-8B6244AD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1486" y="2324100"/>
            <a:ext cx="3552825" cy="7210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A61E9DE-DC3C-4AC0-A826-D96E619D4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3742" y="2324100"/>
            <a:ext cx="34194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10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1095375"/>
            <a:ext cx="1623060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dirty="0">
                <a:solidFill>
                  <a:srgbClr val="5A60F1"/>
                </a:solidFill>
                <a:ea typeface="Seoul Namsan Condensed Light Bold"/>
              </a:rPr>
              <a:t>Chat GPT </a:t>
            </a:r>
            <a:r>
              <a:rPr lang="ko-KR" altLang="en-US" sz="7500" dirty="0">
                <a:solidFill>
                  <a:srgbClr val="5A60F1"/>
                </a:solidFill>
                <a:ea typeface="Seoul Namsan Condensed Light Bold"/>
              </a:rPr>
              <a:t>예시</a:t>
            </a:r>
            <a:endParaRPr lang="en-US" sz="7500" dirty="0">
              <a:solidFill>
                <a:srgbClr val="5A60F1"/>
              </a:solidFill>
              <a:ea typeface="Seoul Namsan Condensed Light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B4E261-4AA3-402E-82D6-A2E1D3930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552700"/>
            <a:ext cx="3467100" cy="6496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4D3E68-6EE5-4135-BF1A-85C4955A7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552700"/>
            <a:ext cx="3562350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9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142</Words>
  <Application>Microsoft Office PowerPoint</Application>
  <PresentationFormat>사용자 지정</PresentationFormat>
  <Paragraphs>44</Paragraphs>
  <Slides>13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210 구름고딕 030</vt:lpstr>
      <vt:lpstr>맑은 고딕</vt:lpstr>
      <vt:lpstr>Seoul Namsan Condensed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및 흰색 기하학적 세련된 위기 중 발하는 리더십 워크숍 웨비나 키노트 프레젠테이션</dc:title>
  <dc:creator>정재헌</dc:creator>
  <cp:lastModifiedBy>정 재헌</cp:lastModifiedBy>
  <cp:revision>6</cp:revision>
  <dcterms:created xsi:type="dcterms:W3CDTF">2006-08-16T00:00:00Z</dcterms:created>
  <dcterms:modified xsi:type="dcterms:W3CDTF">2023-03-21T07:31:54Z</dcterms:modified>
  <dc:identifier>DAFdzvqSMcg</dc:identifier>
</cp:coreProperties>
</file>